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357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4307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5062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96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2211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76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9803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4052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6093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3683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7058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9195E-74C1-4808-8249-DF0939FDFB3F}" type="datetimeFigureOut">
              <a:rPr lang="it-IT" smtClean="0"/>
              <a:t>07/10/2014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3865D-35E7-4AC4-8BEA-2D0269A332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071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TDR Ch4 (</a:t>
            </a:r>
            <a:r>
              <a:rPr lang="it-IT" dirty="0" err="1" smtClean="0"/>
              <a:t>updates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812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55345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32300" y="3386755"/>
            <a:ext cx="854415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B050"/>
                </a:solidFill>
              </a:rPr>
              <a:t>1.1 </a:t>
            </a:r>
            <a:r>
              <a:rPr lang="it-IT" sz="2400" dirty="0" err="1" smtClean="0">
                <a:solidFill>
                  <a:srgbClr val="00B050"/>
                </a:solidFill>
              </a:rPr>
              <a:t>Paramaters</a:t>
            </a:r>
            <a:r>
              <a:rPr lang="it-IT" sz="2400" dirty="0" smtClean="0">
                <a:solidFill>
                  <a:srgbClr val="00B050"/>
                </a:solidFill>
              </a:rPr>
              <a:t> of the </a:t>
            </a:r>
            <a:r>
              <a:rPr lang="it-IT" sz="2400" dirty="0" err="1" smtClean="0">
                <a:solidFill>
                  <a:srgbClr val="00B050"/>
                </a:solidFill>
              </a:rPr>
              <a:t>final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</a:rPr>
              <a:t>cavity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</a:rPr>
              <a:t>added</a:t>
            </a:r>
            <a:r>
              <a:rPr lang="it-IT" sz="2400" dirty="0" smtClean="0">
                <a:solidFill>
                  <a:srgbClr val="00B050"/>
                </a:solidFill>
              </a:rPr>
              <a:t>  (</a:t>
            </a:r>
            <a:r>
              <a:rPr lang="it-IT" sz="2400" dirty="0" err="1" smtClean="0">
                <a:solidFill>
                  <a:srgbClr val="00B050"/>
                </a:solidFill>
              </a:rPr>
              <a:t>same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</a:rPr>
              <a:t>parameter</a:t>
            </a:r>
            <a:r>
              <a:rPr lang="it-IT" sz="2400" dirty="0" err="1" smtClean="0">
                <a:solidFill>
                  <a:srgbClr val="00B050"/>
                </a:solidFill>
              </a:rPr>
              <a:t>s</a:t>
            </a:r>
            <a:r>
              <a:rPr lang="it-IT" sz="2400" dirty="0" smtClean="0">
                <a:solidFill>
                  <a:srgbClr val="00B050"/>
                </a:solidFill>
              </a:rPr>
              <a:t> of GEO)</a:t>
            </a:r>
          </a:p>
          <a:p>
            <a:r>
              <a:rPr lang="it-IT" sz="2400" dirty="0" smtClean="0">
                <a:solidFill>
                  <a:srgbClr val="FF0000"/>
                </a:solidFill>
              </a:rPr>
              <a:t>1.2  </a:t>
            </a:r>
            <a:r>
              <a:rPr lang="it-IT" sz="2400" dirty="0" err="1" smtClean="0">
                <a:solidFill>
                  <a:srgbClr val="FF0000"/>
                </a:solidFill>
              </a:rPr>
              <a:t>Already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</a:rPr>
              <a:t>discussed</a:t>
            </a:r>
            <a:endParaRPr lang="it-IT" sz="2400" dirty="0" smtClean="0">
              <a:solidFill>
                <a:srgbClr val="FF0000"/>
              </a:solidFill>
            </a:endParaRPr>
          </a:p>
          <a:p>
            <a:r>
              <a:rPr lang="it-IT" sz="2400" dirty="0" smtClean="0">
                <a:solidFill>
                  <a:srgbClr val="00B050"/>
                </a:solidFill>
              </a:rPr>
              <a:t>1.3 </a:t>
            </a:r>
            <a:r>
              <a:rPr lang="it-IT" dirty="0" smtClean="0"/>
              <a:t> </a:t>
            </a:r>
            <a:r>
              <a:rPr lang="it-IT" sz="2400" dirty="0" smtClean="0">
                <a:solidFill>
                  <a:srgbClr val="00B050"/>
                </a:solidFill>
              </a:rPr>
              <a:t>To be </a:t>
            </a:r>
            <a:r>
              <a:rPr lang="it-IT" sz="2400" dirty="0" err="1" smtClean="0">
                <a:solidFill>
                  <a:srgbClr val="00B050"/>
                </a:solidFill>
              </a:rPr>
              <a:t>detailed</a:t>
            </a:r>
            <a:r>
              <a:rPr lang="it-IT" sz="2400" dirty="0" smtClean="0">
                <a:solidFill>
                  <a:srgbClr val="00B050"/>
                </a:solidFill>
              </a:rPr>
              <a:t/>
            </a:r>
            <a:br>
              <a:rPr lang="it-IT" sz="2400" dirty="0" smtClean="0">
                <a:solidFill>
                  <a:srgbClr val="00B050"/>
                </a:solidFill>
              </a:rPr>
            </a:br>
            <a:r>
              <a:rPr lang="it-IT" sz="2400" dirty="0" smtClean="0">
                <a:solidFill>
                  <a:schemeClr val="accent1"/>
                </a:solidFill>
              </a:rPr>
              <a:t>1.4 To </a:t>
            </a:r>
            <a:r>
              <a:rPr lang="it-IT" sz="2400" dirty="0" err="1" smtClean="0">
                <a:solidFill>
                  <a:schemeClr val="accent1"/>
                </a:solidFill>
              </a:rPr>
              <a:t>discuss</a:t>
            </a:r>
            <a:r>
              <a:rPr lang="it-IT" sz="2400" dirty="0" smtClean="0">
                <a:solidFill>
                  <a:schemeClr val="accent1"/>
                </a:solidFill>
              </a:rPr>
              <a:t> </a:t>
            </a:r>
            <a:r>
              <a:rPr lang="it-IT" sz="2400" dirty="0" err="1" smtClean="0">
                <a:solidFill>
                  <a:schemeClr val="accent1"/>
                </a:solidFill>
              </a:rPr>
              <a:t>today</a:t>
            </a:r>
            <a:endParaRPr lang="it-IT" sz="2400" dirty="0" smtClean="0">
              <a:solidFill>
                <a:schemeClr val="accent1"/>
              </a:solidFill>
            </a:endParaRPr>
          </a:p>
          <a:p>
            <a:r>
              <a:rPr lang="it-IT" sz="2400" dirty="0" smtClean="0">
                <a:solidFill>
                  <a:schemeClr val="accent1"/>
                </a:solidFill>
              </a:rPr>
              <a:t>1.5 To </a:t>
            </a:r>
            <a:r>
              <a:rPr lang="it-IT" sz="2400" dirty="0" err="1" smtClean="0">
                <a:solidFill>
                  <a:schemeClr val="accent1"/>
                </a:solidFill>
              </a:rPr>
              <a:t>discuss</a:t>
            </a:r>
            <a:r>
              <a:rPr lang="it-IT" sz="2400" dirty="0" smtClean="0">
                <a:solidFill>
                  <a:schemeClr val="accent1"/>
                </a:solidFill>
              </a:rPr>
              <a:t> </a:t>
            </a:r>
            <a:r>
              <a:rPr lang="it-IT" sz="2400" dirty="0" err="1" smtClean="0">
                <a:solidFill>
                  <a:schemeClr val="accent1"/>
                </a:solidFill>
              </a:rPr>
              <a:t>today</a:t>
            </a:r>
            <a:endParaRPr lang="it-IT" sz="2400" dirty="0" smtClean="0">
              <a:solidFill>
                <a:schemeClr val="accent1"/>
              </a:solidFill>
            </a:endParaRPr>
          </a:p>
          <a:p>
            <a:r>
              <a:rPr lang="it-IT" sz="2400" dirty="0" smtClean="0">
                <a:solidFill>
                  <a:srgbClr val="00B050"/>
                </a:solidFill>
              </a:rPr>
              <a:t>1.6 To be </a:t>
            </a:r>
            <a:r>
              <a:rPr lang="it-IT" sz="2400" dirty="0" err="1" smtClean="0">
                <a:solidFill>
                  <a:srgbClr val="00B050"/>
                </a:solidFill>
              </a:rPr>
              <a:t>completed</a:t>
            </a:r>
            <a:r>
              <a:rPr lang="it-IT" sz="2400" dirty="0" smtClean="0">
                <a:solidFill>
                  <a:srgbClr val="00B050"/>
                </a:solidFill>
              </a:rPr>
              <a:t> with the </a:t>
            </a:r>
            <a:r>
              <a:rPr lang="it-IT" sz="2400" dirty="0" err="1" smtClean="0">
                <a:solidFill>
                  <a:srgbClr val="00B050"/>
                </a:solidFill>
              </a:rPr>
              <a:t>final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</a:rPr>
              <a:t>configuration</a:t>
            </a:r>
            <a:r>
              <a:rPr lang="it-IT" sz="2400" dirty="0" smtClean="0">
                <a:solidFill>
                  <a:srgbClr val="00B050"/>
                </a:solidFill>
              </a:rPr>
              <a:t> and the </a:t>
            </a:r>
            <a:r>
              <a:rPr lang="it-IT" sz="2400" dirty="0" err="1" smtClean="0">
                <a:solidFill>
                  <a:srgbClr val="00B050"/>
                </a:solidFill>
              </a:rPr>
              <a:t>final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</a:rPr>
              <a:t>results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</a:p>
          <a:p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2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" y="5024392"/>
            <a:ext cx="9031605" cy="164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42" y="292651"/>
            <a:ext cx="4886706" cy="46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8143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40" y="1916832"/>
            <a:ext cx="81915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nettore 2 2"/>
          <p:cNvCxnSpPr>
            <a:stCxn id="4" idx="1"/>
          </p:cNvCxnSpPr>
          <p:nvPr/>
        </p:nvCxnSpPr>
        <p:spPr>
          <a:xfrm flipH="1" flipV="1">
            <a:off x="5940152" y="4502274"/>
            <a:ext cx="720080" cy="47402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6660232" y="4653136"/>
            <a:ext cx="2511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TOO LOW!!!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For GEO </a:t>
            </a:r>
            <a:r>
              <a:rPr lang="it-IT" b="1" dirty="0" err="1" smtClean="0">
                <a:solidFill>
                  <a:srgbClr val="FF0000"/>
                </a:solidFill>
              </a:rPr>
              <a:t>is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about</a:t>
            </a:r>
            <a:r>
              <a:rPr lang="it-IT" b="1" dirty="0" smtClean="0">
                <a:solidFill>
                  <a:srgbClr val="FF0000"/>
                </a:solidFill>
              </a:rPr>
              <a:t> 60 </a:t>
            </a:r>
            <a:r>
              <a:rPr lang="it-IT" b="1" dirty="0" err="1" smtClean="0">
                <a:solidFill>
                  <a:srgbClr val="FF0000"/>
                </a:solidFill>
              </a:rPr>
              <a:t>mW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219" y="2607568"/>
            <a:ext cx="17240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891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3" y="548084"/>
            <a:ext cx="8958263" cy="311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9" y="3860452"/>
            <a:ext cx="9063038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4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" y="332656"/>
            <a:ext cx="8895398" cy="1739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C:\Users\valeriasqn\Dropbox\PhD\Squeezing\TDR\materiale4capitolo\sqLevIDE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503" y="2180803"/>
            <a:ext cx="5877878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2 2"/>
          <p:cNvCxnSpPr/>
          <p:nvPr/>
        </p:nvCxnSpPr>
        <p:spPr>
          <a:xfrm flipV="1">
            <a:off x="4139952" y="4941168"/>
            <a:ext cx="360040" cy="5040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077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4963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nettore 1 2"/>
          <p:cNvCxnSpPr/>
          <p:nvPr/>
        </p:nvCxnSpPr>
        <p:spPr>
          <a:xfrm>
            <a:off x="4644008" y="1628800"/>
            <a:ext cx="37378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>
            <a:off x="493729" y="1844824"/>
            <a:ext cx="17020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 descr="C:\Users\valeriasqn\Dropbox\PhD\Squeezing\TDR\materiale4capitolo\sqLevEfficiencyPu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554" y="2348880"/>
            <a:ext cx="5877878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011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" y="404664"/>
            <a:ext cx="8895398" cy="105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valeriasqn\Dropbox\PhD\Squeezing\TDR\materiale4capitolo\loss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47" y="1484784"/>
            <a:ext cx="5343525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5661248"/>
            <a:ext cx="8134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740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43" y="319892"/>
            <a:ext cx="8916353" cy="186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C:\Users\valeriasqn\Dropbox\PhD\Squeezing\TDR\materiale4capitolo\re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11" y="2220863"/>
            <a:ext cx="5877878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23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34</Words>
  <Application>Microsoft Office PowerPoint</Application>
  <PresentationFormat>Presentazione su schermo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TDR Ch4 (updates)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TDR Ch4 (updates)</dc:title>
  <dc:creator>valeriasqn</dc:creator>
  <cp:lastModifiedBy>valeriasqn</cp:lastModifiedBy>
  <cp:revision>3</cp:revision>
  <dcterms:created xsi:type="dcterms:W3CDTF">2014-10-07T13:24:49Z</dcterms:created>
  <dcterms:modified xsi:type="dcterms:W3CDTF">2014-10-07T14:00:11Z</dcterms:modified>
</cp:coreProperties>
</file>